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99" r:id="rId3"/>
    <p:sldId id="483" r:id="rId4"/>
    <p:sldId id="418" r:id="rId5"/>
    <p:sldId id="422" r:id="rId6"/>
    <p:sldId id="481" r:id="rId7"/>
    <p:sldId id="500" r:id="rId8"/>
    <p:sldId id="354" r:id="rId9"/>
    <p:sldId id="398" r:id="rId10"/>
    <p:sldId id="441" r:id="rId11"/>
    <p:sldId id="451" r:id="rId12"/>
    <p:sldId id="462" r:id="rId13"/>
    <p:sldId id="463" r:id="rId14"/>
    <p:sldId id="464" r:id="rId15"/>
    <p:sldId id="482" r:id="rId16"/>
    <p:sldId id="484" r:id="rId17"/>
    <p:sldId id="485" r:id="rId18"/>
    <p:sldId id="486" r:id="rId19"/>
    <p:sldId id="487" r:id="rId20"/>
    <p:sldId id="488" r:id="rId21"/>
    <p:sldId id="489" r:id="rId22"/>
    <p:sldId id="459" r:id="rId23"/>
    <p:sldId id="436" r:id="rId24"/>
    <p:sldId id="363" r:id="rId25"/>
    <p:sldId id="461" r:id="rId26"/>
    <p:sldId id="465" r:id="rId27"/>
    <p:sldId id="492" r:id="rId28"/>
    <p:sldId id="387" r:id="rId29"/>
    <p:sldId id="493" r:id="rId30"/>
    <p:sldId id="390" r:id="rId31"/>
    <p:sldId id="501" r:id="rId32"/>
    <p:sldId id="498" r:id="rId33"/>
    <p:sldId id="495" r:id="rId34"/>
    <p:sldId id="382" r:id="rId35"/>
    <p:sldId id="447" r:id="rId3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93" tIns="45846" rIns="91693" bIns="45846"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3" tIns="45846" rIns="91693" bIns="45846" anchor="b"/>
          <a:lstStyle/>
          <a:p>
            <a:pPr algn="r"/>
            <a:fld id="{DA8B6F59-0E55-40F1-B28C-8E2A636DCA4E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1D6D-0743-4FA2-A774-161962DB177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gia.edu.ru/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РОДИТЕЛЬСКОЕ СОБРАНИЕ </a:t>
            </a: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                                         </a:t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2175" y="2734408"/>
            <a:ext cx="8001000" cy="3539392"/>
          </a:xfrm>
        </p:spPr>
        <p:txBody>
          <a:bodyPr/>
          <a:lstStyle/>
          <a:p>
            <a:pPr indent="644525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К ГИА-9 допускаются обучающиеся, не имеющие задолженности и в полном объеме выполнившие учебный план или индивидуальный учебный план (имеющие годовые отметки по всем предметам учебного плана за 9 класс не ниже удовлетворительных).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anschool4.ru/images/Document/2019-2020/GIA9-2020-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495" y="0"/>
            <a:ext cx="10105495" cy="699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Распоряжением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Рособрнадзора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ОГЭ-2025, подтверждающее освоение участниками экзаменов основных общеобразовательных программ основного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из обязательных предметов (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), то он может пересдать эти экзамены в этом же году. Сделать это можно в 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3"/>
            <a:ext cx="7772400" cy="1211450"/>
          </a:xfrm>
        </p:spPr>
        <p:txBody>
          <a:bodyPr/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ОГЭ в 2025 году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82341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по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 математике, русскому языку, литературе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2025 году продлится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выполнение заданий 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информатике, географии, биологии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отведут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 30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на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письменную часть иностранных языков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(английского, французского, немецкого, испанского)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иностранным языкам выделят по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(без обложки), 2 черные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ручки, бутылочку питьевой воды (подписанную – Ф. И. выпускника, школа)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176" y="1720839"/>
            <a:ext cx="7416824" cy="22159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русскому языку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слов;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ГВЭ по русскому языку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орфографический словарь, толковый словарь.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176" y="4365104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и ГВЭ по математике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без справочной информации ‎для построения чертежей и рисунков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362075"/>
            <a:ext cx="7416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физике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построения графиков, оптических и электрических схем;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2852936"/>
            <a:ext cx="74168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химии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непрограммируемый калькулятор; 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256584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ОГЭ по физике и химии будет предоставлено лабораторное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биологии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проведения измерений при выполнении заданий ‎с рисунками;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077072"/>
            <a:ext cx="7416824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географии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для измерения расстояний по топографической карте; непрограммируемый калькулятор; географические атласы для 7-9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21140" b="6250"/>
          <a:stretch>
            <a:fillRect/>
          </a:stretch>
        </p:blipFill>
        <p:spPr bwMode="auto">
          <a:xfrm>
            <a:off x="1233161" y="1124744"/>
            <a:ext cx="791083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9389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литературе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 и определять значения лексической единицы; полные тексты художественных произведений, а также сборники лирики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492570"/>
            <a:ext cx="7416824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иностранным языкам, информатике </a:t>
            </a: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технические   средства без доступа в Интернет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894" y="76470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ППЭ оборудуются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2875"/>
            <a:ext cx="8281987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	При нарушении правил и отказе в их соблюдении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 cstate="print"/>
          <a:srcRect t="21684"/>
          <a:stretch>
            <a:fillRect/>
          </a:stretch>
        </p:blipFill>
        <p:spPr bwMode="auto">
          <a:xfrm>
            <a:off x="395536" y="692696"/>
            <a:ext cx="8532440" cy="50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 cstate="print"/>
          <a:srcRect r="3538" b="7558"/>
          <a:stretch>
            <a:fillRect/>
          </a:stretch>
        </p:blipFill>
        <p:spPr bwMode="auto">
          <a:xfrm>
            <a:off x="253994" y="476672"/>
            <a:ext cx="889000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повторной сдачи ГИА-9 в текущем году  не допускаются </a:t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ГИА-9,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явившиеся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Участники ГИА-9 результаты которых были отменены ГЭК в связи с выявлением фактов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участником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установленного порядка проведения ГИА-9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8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-9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7262" y="4624267"/>
            <a:ext cx="6307857" cy="22337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Участникам </a:t>
            </a:r>
            <a:r>
              <a:rPr lang="ru-RU" dirty="0"/>
              <a:t>ГИА-9, которые не смогли пройти ГИА-9 в сентябрьские сроки по выбранным учебным предметам, предоставляется </a:t>
            </a:r>
            <a:r>
              <a:rPr lang="ru-RU" b="1" u="sng" dirty="0"/>
              <a:t>право изменить учебные предметы по выбору </a:t>
            </a:r>
            <a:r>
              <a:rPr lang="ru-RU" dirty="0"/>
              <a:t>для повторного прохождения ГИА-9 в следующем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2" t="23111" r="32000" b="49265"/>
          <a:stretch/>
        </p:blipFill>
        <p:spPr bwMode="auto">
          <a:xfrm>
            <a:off x="222673" y="836712"/>
            <a:ext cx="8640960" cy="35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lipart-library.com/image_gallery/n1190793.gif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9401"/>
            <a:ext cx="1944216" cy="19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22438" r="34504" b="23422"/>
          <a:stretch>
            <a:fillRect/>
          </a:stretch>
        </p:blipFill>
        <p:spPr bwMode="auto">
          <a:xfrm>
            <a:off x="1023969" y="1412776"/>
            <a:ext cx="80125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096" y="50701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 на ГИА-9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онлайн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-пользователей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31022" y="190454"/>
            <a:ext cx="58468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07205" y="1600370"/>
            <a:ext cx="78488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ЕГЭ;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2025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 количество сдаваемых экзаменов  4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два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(итоговое собеседование по русскому языку, русский язык, математика) +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по выбору!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4100" name="Группа 17"/>
          <p:cNvGrpSpPr>
            <a:grpSpLocks/>
          </p:cNvGrpSpPr>
          <p:nvPr/>
        </p:nvGrpSpPr>
        <p:grpSpPr bwMode="auto">
          <a:xfrm>
            <a:off x="1071538" y="357166"/>
            <a:ext cx="7118377" cy="6167459"/>
            <a:chOff x="5075752" y="1196752"/>
            <a:chExt cx="3654644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kern="0" dirty="0" smtClean="0">
                  <a:solidFill>
                    <a:srgbClr val="333399"/>
                  </a:solidFill>
                  <a:latin typeface="Cambria" pitchFamily="18" charset="0"/>
                </a:rPr>
                <a:t>2024/25</a:t>
              </a:r>
              <a:endParaRPr lang="ru-RU" sz="24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752" y="2182844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695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</a:t>
              </a:r>
              <a:r>
                <a:rPr lang="ru-RU" kern="0" dirty="0" smtClean="0">
                  <a:solidFill>
                    <a:srgbClr val="333399"/>
                  </a:solidFill>
                  <a:latin typeface="Cambria" pitchFamily="18" charset="0"/>
                </a:rPr>
                <a:t>информатика, </a:t>
              </a: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695" y="2651276"/>
              <a:ext cx="3098985" cy="611345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русский </a:t>
              </a:r>
              <a:r>
                <a:rPr lang="ru-RU" sz="2800" b="1" kern="0" dirty="0" smtClean="0">
                  <a:solidFill>
                    <a:srgbClr val="333399"/>
                  </a:solidFill>
                  <a:latin typeface="Cambria" pitchFamily="18" charset="0"/>
                </a:rPr>
                <a:t>язык +</a:t>
              </a:r>
              <a:r>
                <a:rPr lang="ru-RU" altLang="ru-RU" sz="280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alt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итоговое собеседование по русскому языку</a:t>
              </a:r>
              <a:endParaRPr lang="ru-RU" sz="28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695" y="326262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695" y="5012497"/>
              <a:ext cx="3098985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предметам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kern="0" dirty="0">
                  <a:solidFill>
                    <a:srgbClr val="2E3192"/>
                  </a:solidFill>
                  <a:latin typeface="Cambria" panose="02040503050406030204" pitchFamily="18" charset="0"/>
                </a:rPr>
                <a:t>Пересдача не более двух неудовлетворительных результатов по всем учебным предметам</a:t>
              </a:r>
              <a:endParaRPr lang="ru-RU" b="1" kern="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ГИА - 9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Единое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</a:t>
            </a:r>
            <a:endParaRPr lang="ru-RU" sz="36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ГИА-2025</a:t>
            </a:r>
          </a:p>
        </p:txBody>
      </p:sp>
      <p:sp>
        <p:nvSpPr>
          <p:cNvPr id="7171" name="Содержимое 3"/>
          <p:cNvSpPr>
            <a:spLocks/>
          </p:cNvSpPr>
          <p:nvPr/>
        </p:nvSpPr>
        <p:spPr bwMode="auto">
          <a:xfrm>
            <a:off x="1547813" y="1412875"/>
            <a:ext cx="7138987" cy="40735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Дополнительные сроки для сдачи экзамена участниками </a:t>
            </a:r>
            <a:r>
              <a:rPr lang="ru-RU" sz="2000" dirty="0" smtClean="0">
                <a:latin typeface="Times New Roman" pitchFamily="18" charset="0"/>
              </a:rPr>
              <a:t>ГИА-9, </a:t>
            </a:r>
            <a:r>
              <a:rPr lang="ru-RU" sz="2000" dirty="0">
                <a:latin typeface="Times New Roman" pitchFamily="18" charset="0"/>
              </a:rPr>
              <a:t>пропустившими экзамен в основные сроки по уважительным причинам или подавшими апелляцию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Экзамены начинаются по местному времени в 10.00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</a:t>
            </a:r>
            <a:r>
              <a:rPr lang="ru-RU" sz="2000" dirty="0" smtClean="0">
                <a:latin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</a:rPr>
              <a:t>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сроки проведения ОГЭ 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май-июль 2025 г.  </a:t>
            </a:r>
          </a:p>
          <a:p>
            <a:pPr marL="319088" indent="-319088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540</Words>
  <Application>Microsoft Office PowerPoint</Application>
  <PresentationFormat>Экран (4:3)</PresentationFormat>
  <Paragraphs>111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</vt:lpstr>
      <vt:lpstr>Times New Roman</vt:lpstr>
      <vt:lpstr>Wingdings</vt:lpstr>
      <vt:lpstr>54_Edubooks</vt:lpstr>
      <vt:lpstr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ГИА – 9 в 2025 году</vt:lpstr>
      <vt:lpstr>Презентация PowerPoint</vt:lpstr>
      <vt:lpstr>Предметы ОГЭ</vt:lpstr>
      <vt:lpstr>Презентация PowerPoint</vt:lpstr>
      <vt:lpstr>ГИА - 9</vt:lpstr>
      <vt:lpstr>ОСОБЕННОСТИ ГИА-2025</vt:lpstr>
      <vt:lpstr>                  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vt:lpstr>
      <vt:lpstr>Презентация PowerPoint</vt:lpstr>
      <vt:lpstr>МИНИМАЛЬНОЕ КОЛИЧЕСТВО БАЛЛОВ</vt:lpstr>
      <vt:lpstr>НЕУДОВЛЕТВОРИТЕЛЬНЫЙ РЕЗУЛЬТАТ</vt:lpstr>
      <vt:lpstr>НЕУДОВЛЕТВОРИТЕЛЬНЫЙ РЕЗУЛЬТАТ</vt:lpstr>
      <vt:lpstr>Презентация PowerPoint</vt:lpstr>
      <vt:lpstr>Что можно взять с собой на экзамен 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Презентация PowerPoint</vt:lpstr>
      <vt:lpstr>Презентация PowerPoint</vt:lpstr>
      <vt:lpstr>ВО ВРЕМЯ ЭКЗАМЕНОВ ЗАПРЕЩАЮТСЯ:</vt:lpstr>
      <vt:lpstr>УДАЛЕНИЕ С ЭКЗАМЕНА</vt:lpstr>
      <vt:lpstr>Презентация PowerPoint</vt:lpstr>
      <vt:lpstr>Презентация PowerPoint</vt:lpstr>
      <vt:lpstr>Презентация PowerPoint</vt:lpstr>
      <vt:lpstr>Результаты  рассмотрения апелляции</vt:lpstr>
      <vt:lpstr>Презентация PowerPoint</vt:lpstr>
      <vt:lpstr> До повторной сдачи ГИА-9 в текущем году  не допускаются  </vt:lpstr>
      <vt:lpstr>Проведение ГИА -9</vt:lpstr>
      <vt:lpstr>Общественное наблюдение на ГИА-9</vt:lpstr>
      <vt:lpstr>ПОДГОТОВКА К ОГЭ</vt:lpstr>
      <vt:lpstr>РОСОБРНАДЗОР ПРЕДУПРЕЖДАЕТ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 «Проведение ГИА-9   в 2025 году»</dc:title>
  <dc:creator>user</dc:creator>
  <cp:lastModifiedBy>Admin</cp:lastModifiedBy>
  <cp:revision>3</cp:revision>
  <dcterms:modified xsi:type="dcterms:W3CDTF">2025-03-14T11:49:13Z</dcterms:modified>
</cp:coreProperties>
</file>